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A99"/>
    <a:srgbClr val="2D9387"/>
    <a:srgbClr val="41B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/>
    <p:restoredTop sz="96405"/>
  </p:normalViewPr>
  <p:slideViewPr>
    <p:cSldViewPr snapToGrid="0" snapToObjects="1">
      <p:cViewPr>
        <p:scale>
          <a:sx n="25" d="100"/>
          <a:sy n="25" d="100"/>
        </p:scale>
        <p:origin x="478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D6C2-8DC2-AF48-B10B-63364442937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CDAB-994E-CE4A-B95E-B21C9B30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46"/>
            <a:ext cx="21383625" cy="11194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2D498-3CB8-7944-BB24-C85EA85744FC}"/>
              </a:ext>
            </a:extLst>
          </p:cNvPr>
          <p:cNvSpPr txBox="1"/>
          <p:nvPr/>
        </p:nvSpPr>
        <p:spPr>
          <a:xfrm>
            <a:off x="0" y="6490887"/>
            <a:ext cx="21383625" cy="108000"/>
          </a:xfrm>
          <a:prstGeom prst="rect">
            <a:avLst/>
          </a:prstGeom>
          <a:solidFill>
            <a:srgbClr val="339A99"/>
          </a:solidFill>
        </p:spPr>
        <p:txBody>
          <a:bodyPr wrap="square" rtlCol="0">
            <a:spAutoFit/>
          </a:bodyPr>
          <a:lstStyle/>
          <a:p>
            <a:pPr algn="ctr"/>
            <a:endParaRPr lang="en-US" sz="100" dirty="0"/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83B49404-98E0-844B-B294-5C24B05432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8212" y="2482823"/>
            <a:ext cx="19507200" cy="2127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95225" tIns="147600" rIns="295225" bIns="1476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B4DC7"/>
              </a:buClr>
              <a:buSzPts val="3600"/>
            </a:pPr>
            <a:r>
              <a:rPr lang="lt-LT" sz="7200" b="1" dirty="0" smtClean="0">
                <a:solidFill>
                  <a:srgbClr val="339A99"/>
                </a:solidFill>
                <a:latin typeface="+mn-lt"/>
                <a:ea typeface="Arial"/>
                <a:cs typeface="Arial"/>
                <a:sym typeface="Arial"/>
              </a:rPr>
              <a:t>PRISTATYMO PAVADINIMAS</a:t>
            </a:r>
            <a:endParaRPr sz="7200" b="1" dirty="0">
              <a:solidFill>
                <a:srgbClr val="339A99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20920B91-59C4-684F-87A5-EBEBA36BB451}"/>
              </a:ext>
            </a:extLst>
          </p:cNvPr>
          <p:cNvSpPr/>
          <p:nvPr/>
        </p:nvSpPr>
        <p:spPr>
          <a:xfrm>
            <a:off x="5838156" y="319736"/>
            <a:ext cx="9568848" cy="1568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lt-LT" sz="2400" dirty="0"/>
              <a:t>Respublikinė studentų mokslinė-praktinė konferencija</a:t>
            </a:r>
          </a:p>
          <a:p>
            <a:pPr algn="ctr"/>
            <a:r>
              <a:rPr lang="lt-LT" sz="4000" b="1" dirty="0" smtClean="0">
                <a:solidFill>
                  <a:srgbClr val="339A99"/>
                </a:solidFill>
              </a:rPr>
              <a:t>INOVACIJŲ TAIKYMAS TECHNOLOGIJOSE</a:t>
            </a:r>
            <a:endParaRPr lang="lt-LT" sz="4000" b="1" dirty="0">
              <a:solidFill>
                <a:srgbClr val="339A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32356-CD66-D24A-9126-2A47D672407A}"/>
              </a:ext>
            </a:extLst>
          </p:cNvPr>
          <p:cNvSpPr txBox="1"/>
          <p:nvPr/>
        </p:nvSpPr>
        <p:spPr>
          <a:xfrm flipV="1">
            <a:off x="5291812" y="4924154"/>
            <a:ext cx="10800000" cy="36000"/>
          </a:xfrm>
          <a:prstGeom prst="rect">
            <a:avLst/>
          </a:prstGeom>
          <a:solidFill>
            <a:srgbClr val="339A99"/>
          </a:solidFill>
        </p:spPr>
        <p:txBody>
          <a:bodyPr wrap="square" rtlCol="0">
            <a:spAutoFit/>
          </a:bodyPr>
          <a:lstStyle/>
          <a:p>
            <a:pPr algn="ctr"/>
            <a:endParaRPr lang="en-US" sz="100" dirty="0"/>
          </a:p>
        </p:txBody>
      </p:sp>
      <p:sp>
        <p:nvSpPr>
          <p:cNvPr id="17" name="Google Shape;84;p1">
            <a:extLst>
              <a:ext uri="{FF2B5EF4-FFF2-40B4-BE49-F238E27FC236}">
                <a16:creationId xmlns:a16="http://schemas.microsoft.com/office/drawing/2014/main" id="{56450F0D-3C29-434E-88BB-8F36C8523C96}"/>
              </a:ext>
            </a:extLst>
          </p:cNvPr>
          <p:cNvSpPr/>
          <p:nvPr/>
        </p:nvSpPr>
        <p:spPr>
          <a:xfrm>
            <a:off x="10576544" y="5185629"/>
            <a:ext cx="10099056" cy="11070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lt-LT" sz="2400" b="1" dirty="0" smtClean="0">
                <a:solidFill>
                  <a:srgbClr val="339A9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Institucija, Šalis</a:t>
            </a:r>
            <a:endParaRPr lang="en-US" sz="2400" b="1" u="none" strike="noStrike" cap="none" dirty="0">
              <a:solidFill>
                <a:srgbClr val="339A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39115-FE38-5F45-A5F7-3752D7459BEB}"/>
              </a:ext>
            </a:extLst>
          </p:cNvPr>
          <p:cNvSpPr txBox="1"/>
          <p:nvPr/>
        </p:nvSpPr>
        <p:spPr>
          <a:xfrm flipV="1">
            <a:off x="5291812" y="2147586"/>
            <a:ext cx="10800000" cy="36000"/>
          </a:xfrm>
          <a:prstGeom prst="rect">
            <a:avLst/>
          </a:prstGeom>
          <a:solidFill>
            <a:srgbClr val="339A99"/>
          </a:solidFill>
        </p:spPr>
        <p:txBody>
          <a:bodyPr wrap="square" rtlCol="0">
            <a:spAutoFit/>
          </a:bodyPr>
          <a:lstStyle/>
          <a:p>
            <a:pPr algn="ctr"/>
            <a:endParaRPr lang="en-US" sz="100" dirty="0"/>
          </a:p>
        </p:txBody>
      </p:sp>
      <p:sp>
        <p:nvSpPr>
          <p:cNvPr id="19" name="Google Shape;86;p1">
            <a:extLst>
              <a:ext uri="{FF2B5EF4-FFF2-40B4-BE49-F238E27FC236}">
                <a16:creationId xmlns:a16="http://schemas.microsoft.com/office/drawing/2014/main" id="{9BBC3865-B413-2243-8177-B0DF6771F664}"/>
              </a:ext>
            </a:extLst>
          </p:cNvPr>
          <p:cNvSpPr/>
          <p:nvPr/>
        </p:nvSpPr>
        <p:spPr>
          <a:xfrm>
            <a:off x="558800" y="7254316"/>
            <a:ext cx="9828000" cy="591174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0" name="Google Shape;91;p1">
            <a:extLst>
              <a:ext uri="{FF2B5EF4-FFF2-40B4-BE49-F238E27FC236}">
                <a16:creationId xmlns:a16="http://schemas.microsoft.com/office/drawing/2014/main" id="{516904A1-5D7E-BB4B-A0AE-E8CA523E3019}"/>
              </a:ext>
            </a:extLst>
          </p:cNvPr>
          <p:cNvSpPr/>
          <p:nvPr/>
        </p:nvSpPr>
        <p:spPr>
          <a:xfrm>
            <a:off x="524416" y="6797117"/>
            <a:ext cx="9900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b="1" dirty="0" smtClean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sz="1800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86;p1">
            <a:extLst>
              <a:ext uri="{FF2B5EF4-FFF2-40B4-BE49-F238E27FC236}">
                <a16:creationId xmlns:a16="http://schemas.microsoft.com/office/drawing/2014/main" id="{AD456018-D082-0548-A6F9-680D1F3A70B2}"/>
              </a:ext>
            </a:extLst>
          </p:cNvPr>
          <p:cNvSpPr/>
          <p:nvPr/>
        </p:nvSpPr>
        <p:spPr>
          <a:xfrm>
            <a:off x="541772" y="26746175"/>
            <a:ext cx="20161616" cy="30480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lvl="0" algn="just"/>
            <a:r>
              <a:rPr lang="lt-LT" sz="1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0" name="Google Shape;91;p1">
            <a:extLst>
              <a:ext uri="{FF2B5EF4-FFF2-40B4-BE49-F238E27FC236}">
                <a16:creationId xmlns:a16="http://schemas.microsoft.com/office/drawing/2014/main" id="{914D97ED-2610-5F4E-A735-9C6485691F39}"/>
              </a:ext>
            </a:extLst>
          </p:cNvPr>
          <p:cNvSpPr/>
          <p:nvPr/>
        </p:nvSpPr>
        <p:spPr>
          <a:xfrm>
            <a:off x="507388" y="26288975"/>
            <a:ext cx="20232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lt-LT" sz="18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lang="lt-LT" sz="1800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91;p1">
            <a:extLst>
              <a:ext uri="{FF2B5EF4-FFF2-40B4-BE49-F238E27FC236}">
                <a16:creationId xmlns:a16="http://schemas.microsoft.com/office/drawing/2014/main" id="{25F68463-7F62-B84C-8407-ABEA97E92683}"/>
              </a:ext>
            </a:extLst>
          </p:cNvPr>
          <p:cNvSpPr/>
          <p:nvPr/>
        </p:nvSpPr>
        <p:spPr>
          <a:xfrm>
            <a:off x="507388" y="13294403"/>
            <a:ext cx="9900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lt-LT" sz="18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lang="lt-LT" sz="1800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91;p1">
            <a:extLst>
              <a:ext uri="{FF2B5EF4-FFF2-40B4-BE49-F238E27FC236}">
                <a16:creationId xmlns:a16="http://schemas.microsoft.com/office/drawing/2014/main" id="{53E0EFB4-62B4-5C43-B1AE-0324EABFB7DD}"/>
              </a:ext>
            </a:extLst>
          </p:cNvPr>
          <p:cNvSpPr/>
          <p:nvPr/>
        </p:nvSpPr>
        <p:spPr>
          <a:xfrm>
            <a:off x="507388" y="19791689"/>
            <a:ext cx="9900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lt-LT" sz="18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lang="lt-LT" sz="1800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91;p1">
            <a:extLst>
              <a:ext uri="{FF2B5EF4-FFF2-40B4-BE49-F238E27FC236}">
                <a16:creationId xmlns:a16="http://schemas.microsoft.com/office/drawing/2014/main" id="{F581E324-DE33-3848-B07F-7BF8DA080907}"/>
              </a:ext>
            </a:extLst>
          </p:cNvPr>
          <p:cNvSpPr/>
          <p:nvPr/>
        </p:nvSpPr>
        <p:spPr>
          <a:xfrm>
            <a:off x="10841004" y="6797117"/>
            <a:ext cx="9900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lt-LT" sz="1800" b="1" dirty="0" smtClean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lang="lt-LT" sz="1800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91;p1">
            <a:extLst>
              <a:ext uri="{FF2B5EF4-FFF2-40B4-BE49-F238E27FC236}">
                <a16:creationId xmlns:a16="http://schemas.microsoft.com/office/drawing/2014/main" id="{88117FA5-E5DE-7940-B250-730518608BAD}"/>
              </a:ext>
            </a:extLst>
          </p:cNvPr>
          <p:cNvSpPr/>
          <p:nvPr/>
        </p:nvSpPr>
        <p:spPr>
          <a:xfrm>
            <a:off x="10841004" y="20380529"/>
            <a:ext cx="9900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lt-LT" sz="18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lang="lt-LT" sz="1800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91;p1">
            <a:extLst>
              <a:ext uri="{FF2B5EF4-FFF2-40B4-BE49-F238E27FC236}">
                <a16:creationId xmlns:a16="http://schemas.microsoft.com/office/drawing/2014/main" id="{2130C3B3-A245-8343-94C6-18AA192E62D2}"/>
              </a:ext>
            </a:extLst>
          </p:cNvPr>
          <p:cNvSpPr/>
          <p:nvPr/>
        </p:nvSpPr>
        <p:spPr>
          <a:xfrm>
            <a:off x="10841004" y="23322282"/>
            <a:ext cx="9900000" cy="457200"/>
          </a:xfrm>
          <a:prstGeom prst="roundRect">
            <a:avLst>
              <a:gd name="adj" fmla="val 16667"/>
            </a:avLst>
          </a:prstGeom>
          <a:solidFill>
            <a:srgbClr val="339A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lt-LT" sz="18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TEMA</a:t>
            </a:r>
            <a:endParaRPr lang="lt-LT" sz="1800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86;p1">
            <a:extLst>
              <a:ext uri="{FF2B5EF4-FFF2-40B4-BE49-F238E27FC236}">
                <a16:creationId xmlns:a16="http://schemas.microsoft.com/office/drawing/2014/main" id="{148E35DD-4CDD-F743-9DE6-F1BB9EBFD5A0}"/>
              </a:ext>
            </a:extLst>
          </p:cNvPr>
          <p:cNvSpPr/>
          <p:nvPr/>
        </p:nvSpPr>
        <p:spPr>
          <a:xfrm>
            <a:off x="561546" y="13751603"/>
            <a:ext cx="9828000" cy="591174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lvl="0" algn="just"/>
            <a:r>
              <a:rPr lang="lt-LT" sz="140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52" name="Google Shape;86;p1">
            <a:extLst>
              <a:ext uri="{FF2B5EF4-FFF2-40B4-BE49-F238E27FC236}">
                <a16:creationId xmlns:a16="http://schemas.microsoft.com/office/drawing/2014/main" id="{80BEBDF0-0FA9-5C40-A7BC-79399894575B}"/>
              </a:ext>
            </a:extLst>
          </p:cNvPr>
          <p:cNvSpPr/>
          <p:nvPr/>
        </p:nvSpPr>
        <p:spPr>
          <a:xfrm>
            <a:off x="558800" y="20248889"/>
            <a:ext cx="9828000" cy="591174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lvl="0" algn="just"/>
            <a:r>
              <a:rPr lang="lt-LT" sz="1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53" name="Google Shape;86;p1">
            <a:extLst>
              <a:ext uri="{FF2B5EF4-FFF2-40B4-BE49-F238E27FC236}">
                <a16:creationId xmlns:a16="http://schemas.microsoft.com/office/drawing/2014/main" id="{5E7858AA-787A-F343-BBE8-73B62323B1F8}"/>
              </a:ext>
            </a:extLst>
          </p:cNvPr>
          <p:cNvSpPr/>
          <p:nvPr/>
        </p:nvSpPr>
        <p:spPr>
          <a:xfrm>
            <a:off x="10875660" y="7254316"/>
            <a:ext cx="9828000" cy="1298439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lvl="0" algn="just"/>
            <a:r>
              <a:rPr lang="lt-LT" sz="1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54" name="Google Shape;86;p1">
            <a:extLst>
              <a:ext uri="{FF2B5EF4-FFF2-40B4-BE49-F238E27FC236}">
                <a16:creationId xmlns:a16="http://schemas.microsoft.com/office/drawing/2014/main" id="{6FD7B231-888C-6047-907A-9B444826E918}"/>
              </a:ext>
            </a:extLst>
          </p:cNvPr>
          <p:cNvSpPr/>
          <p:nvPr/>
        </p:nvSpPr>
        <p:spPr>
          <a:xfrm>
            <a:off x="10875660" y="20837730"/>
            <a:ext cx="9828000" cy="237219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lvl="0" algn="just"/>
            <a:r>
              <a:rPr lang="lt-LT" sz="1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55" name="Google Shape;86;p1">
            <a:extLst>
              <a:ext uri="{FF2B5EF4-FFF2-40B4-BE49-F238E27FC236}">
                <a16:creationId xmlns:a16="http://schemas.microsoft.com/office/drawing/2014/main" id="{2CC8AEE6-9D7F-EC4C-87F2-0C1B59736FBC}"/>
              </a:ext>
            </a:extLst>
          </p:cNvPr>
          <p:cNvSpPr/>
          <p:nvPr/>
        </p:nvSpPr>
        <p:spPr>
          <a:xfrm>
            <a:off x="10874580" y="23774309"/>
            <a:ext cx="9828000" cy="237284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39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lvl="0" algn="just"/>
            <a:r>
              <a:rPr lang="lt-LT" sz="1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TEKSTAS</a:t>
            </a:r>
            <a:endParaRPr lang="en-US" sz="14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2" name="Google Shape;84;p1">
            <a:extLst>
              <a:ext uri="{FF2B5EF4-FFF2-40B4-BE49-F238E27FC236}">
                <a16:creationId xmlns:a16="http://schemas.microsoft.com/office/drawing/2014/main" id="{20920B91-59C4-684F-87A5-EBEBA36BB451}"/>
              </a:ext>
            </a:extLst>
          </p:cNvPr>
          <p:cNvSpPr/>
          <p:nvPr/>
        </p:nvSpPr>
        <p:spPr>
          <a:xfrm>
            <a:off x="507388" y="5185630"/>
            <a:ext cx="9568848" cy="11070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lt-LT" sz="2400" b="1" dirty="0" smtClean="0">
                <a:solidFill>
                  <a:srgbClr val="339A99"/>
                </a:solidFill>
              </a:rPr>
              <a:t>Vardas, Pavardė</a:t>
            </a:r>
            <a:endParaRPr lang="en-US" sz="2400" b="1" i="0" u="none" strike="noStrike" cap="none" dirty="0">
              <a:solidFill>
                <a:srgbClr val="339A99"/>
              </a:solidFill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1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29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PRISTATYMO PAVADINIMAS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Microsoft Office User</dc:creator>
  <cp:lastModifiedBy>Reklamos ir medijų centras</cp:lastModifiedBy>
  <cp:revision>14</cp:revision>
  <cp:lastPrinted>2021-03-15T19:12:49Z</cp:lastPrinted>
  <dcterms:created xsi:type="dcterms:W3CDTF">2021-03-15T18:17:12Z</dcterms:created>
  <dcterms:modified xsi:type="dcterms:W3CDTF">2024-03-06T12:13:39Z</dcterms:modified>
</cp:coreProperties>
</file>